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85" d="100"/>
          <a:sy n="85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BB1F4-DE95-485A-B44F-86836DAB5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122363"/>
            <a:ext cx="9944099" cy="2387600"/>
          </a:xfrm>
        </p:spPr>
        <p:txBody>
          <a:bodyPr>
            <a:normAutofit/>
          </a:bodyPr>
          <a:lstStyle/>
          <a:p>
            <a:r>
              <a:rPr lang="en-US" sz="6000" b="1" dirty="0"/>
              <a:t>CSCI 6461 SPRING 2019 SIMULATOR </a:t>
            </a:r>
            <a:r>
              <a:rPr lang="en-US" sz="2800" b="1" dirty="0"/>
              <a:t>version 3.1</a:t>
            </a: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88E5D1-A217-4ABD-B82B-5E86D2FF66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7"/>
            <a:ext cx="8791575" cy="2133599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Team member:</a:t>
            </a:r>
          </a:p>
          <a:p>
            <a:pPr algn="r"/>
            <a:r>
              <a:rPr lang="en-US" b="1" dirty="0">
                <a:solidFill>
                  <a:schemeClr val="tx1"/>
                </a:solidFill>
              </a:rPr>
              <a:t>Paola </a:t>
            </a:r>
            <a:r>
              <a:rPr lang="en-US" b="1" dirty="0" err="1">
                <a:solidFill>
                  <a:schemeClr val="tx1"/>
                </a:solidFill>
              </a:rPr>
              <a:t>figuera</a:t>
            </a:r>
            <a:endParaRPr lang="en-US" b="1" dirty="0">
              <a:solidFill>
                <a:schemeClr val="tx1"/>
              </a:solidFill>
            </a:endParaRPr>
          </a:p>
          <a:p>
            <a:pPr algn="r"/>
            <a:r>
              <a:rPr lang="en-US" b="1" dirty="0" err="1">
                <a:solidFill>
                  <a:schemeClr val="tx1"/>
                </a:solidFill>
              </a:rPr>
              <a:t>Kun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duan</a:t>
            </a:r>
            <a:endParaRPr lang="en-US" b="1" dirty="0">
              <a:solidFill>
                <a:schemeClr val="tx1"/>
              </a:solidFill>
            </a:endParaRPr>
          </a:p>
          <a:p>
            <a:pPr algn="r"/>
            <a:r>
              <a:rPr lang="en-US" b="1" dirty="0">
                <a:solidFill>
                  <a:schemeClr val="tx1"/>
                </a:solidFill>
              </a:rPr>
              <a:t>Gia do</a:t>
            </a:r>
          </a:p>
        </p:txBody>
      </p:sp>
    </p:spTree>
    <p:extLst>
      <p:ext uri="{BB962C8B-B14F-4D97-AF65-F5344CB8AC3E}">
        <p14:creationId xmlns:p14="http://schemas.microsoft.com/office/powerpoint/2010/main" val="1334102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B8742-E2C2-4328-8FD5-71BDBC5DD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vi. Keyboard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9C96C-0E59-4706-B33C-2E07FC0B9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805" y="1658143"/>
            <a:ext cx="4844521" cy="3541714"/>
          </a:xfrm>
        </p:spPr>
        <p:txBody>
          <a:bodyPr anchor="ctr">
            <a:normAutofit/>
          </a:bodyPr>
          <a:lstStyle/>
          <a:p>
            <a:r>
              <a:rPr lang="en-US" dirty="0"/>
              <a:t>Located below screen output is editable keyboard</a:t>
            </a:r>
          </a:p>
          <a:p>
            <a:r>
              <a:rPr lang="en-US" dirty="0"/>
              <a:t>Once program is loaded, you can send input to the machine through this box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270E92-DB33-44FC-A17B-70B2C2D5D4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43" t="7909" r="7623" b="44397"/>
          <a:stretch/>
        </p:blipFill>
        <p:spPr>
          <a:xfrm>
            <a:off x="6206069" y="1883520"/>
            <a:ext cx="4673599" cy="427364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Arrow: Up 6">
            <a:extLst>
              <a:ext uri="{FF2B5EF4-FFF2-40B4-BE49-F238E27FC236}">
                <a16:creationId xmlns:a16="http://schemas.microsoft.com/office/drawing/2014/main" id="{0A176085-E542-4044-B0BE-526C14500C30}"/>
              </a:ext>
            </a:extLst>
          </p:cNvPr>
          <p:cNvSpPr/>
          <p:nvPr/>
        </p:nvSpPr>
        <p:spPr>
          <a:xfrm rot="16200000" flipH="1" flipV="1">
            <a:off x="4846550" y="4835438"/>
            <a:ext cx="250031" cy="1661496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FA1D9B-6498-4C6F-A5FB-AA67B8DB55B1}"/>
              </a:ext>
            </a:extLst>
          </p:cNvPr>
          <p:cNvSpPr txBox="1"/>
          <p:nvPr/>
        </p:nvSpPr>
        <p:spPr>
          <a:xfrm>
            <a:off x="1955800" y="5199857"/>
            <a:ext cx="21850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numbers and words can be sent through this box</a:t>
            </a:r>
          </a:p>
        </p:txBody>
      </p:sp>
    </p:spTree>
    <p:extLst>
      <p:ext uri="{BB962C8B-B14F-4D97-AF65-F5344CB8AC3E}">
        <p14:creationId xmlns:p14="http://schemas.microsoft.com/office/powerpoint/2010/main" val="2161603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72ACC-DB03-4EC5-829B-6F3A20895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vii. Program </a:t>
            </a:r>
            <a:r>
              <a:rPr lang="en-US" dirty="0" err="1"/>
              <a:t>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AEE42-14FE-43DE-9C7F-232973231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This program read 20 numbers (0 to 65,535) and read the target number x</a:t>
            </a:r>
          </a:p>
          <a:p>
            <a:r>
              <a:rPr lang="en-US" dirty="0"/>
              <a:t>It will return closest number among 20 numbers sent that is closest to x</a:t>
            </a:r>
          </a:p>
          <a:p>
            <a:r>
              <a:rPr lang="en-US" dirty="0"/>
              <a:t>For example: 13,5345,66,78,987,324,0,1234,54643,5,11,67,75,323,45643,456,99,34,78,23 </a:t>
            </a:r>
          </a:p>
          <a:p>
            <a:r>
              <a:rPr lang="en-US" dirty="0"/>
              <a:t>And x = 99</a:t>
            </a:r>
          </a:p>
          <a:p>
            <a:r>
              <a:rPr lang="en-US" dirty="0"/>
              <a:t>Return: 99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50E9C6A-B2EF-4BAF-B616-C27048307ECB}"/>
              </a:ext>
            </a:extLst>
          </p:cNvPr>
          <p:cNvSpPr/>
          <p:nvPr/>
        </p:nvSpPr>
        <p:spPr>
          <a:xfrm>
            <a:off x="9817100" y="3422650"/>
            <a:ext cx="514350" cy="10287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075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7CDE-D89D-4DBC-B7D7-1B2658C7E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95539" cy="119070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vii. Program I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3020C-B727-44FB-A20E-8B607F598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137" y="1657349"/>
            <a:ext cx="4402055" cy="4720166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200" dirty="0"/>
              <a:t>Follow instruction on the panel program 1</a:t>
            </a:r>
          </a:p>
          <a:p>
            <a:pPr>
              <a:lnSpc>
                <a:spcPct val="110000"/>
              </a:lnSpc>
            </a:pPr>
            <a:r>
              <a:rPr lang="en-US" sz="2200" dirty="0"/>
              <a:t>A. Enter 20 numbers into input box, separated by comma</a:t>
            </a:r>
          </a:p>
          <a:p>
            <a:pPr>
              <a:lnSpc>
                <a:spcPct val="110000"/>
              </a:lnSpc>
            </a:pPr>
            <a:r>
              <a:rPr lang="en-US" sz="2200" dirty="0"/>
              <a:t>B. Hit Send to save 20 numbers into memory</a:t>
            </a:r>
          </a:p>
          <a:p>
            <a:pPr marL="0" indent="0">
              <a:lnSpc>
                <a:spcPct val="110000"/>
              </a:lnSpc>
              <a:buNone/>
            </a:pPr>
            <a:endParaRPr lang="en-US" sz="2200" dirty="0"/>
          </a:p>
          <a:p>
            <a:pPr>
              <a:lnSpc>
                <a:spcPct val="110000"/>
              </a:lnSpc>
            </a:pPr>
            <a:r>
              <a:rPr lang="en-US" sz="2200" dirty="0"/>
              <a:t>C. Enter number that you want set as target number</a:t>
            </a:r>
          </a:p>
          <a:p>
            <a:pPr>
              <a:lnSpc>
                <a:spcPct val="110000"/>
              </a:lnSpc>
            </a:pPr>
            <a:r>
              <a:rPr lang="en-US" sz="2200" dirty="0"/>
              <a:t>D. Hit Find for find the closet number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7E7CF7-662A-42D9-A184-DA20813E47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400" t="50692" r="16397" b="20418"/>
          <a:stretch/>
        </p:blipFill>
        <p:spPr>
          <a:xfrm>
            <a:off x="5287971" y="1250243"/>
            <a:ext cx="6715610" cy="2362201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3F2876-6CAD-4FAB-969F-E2167B1695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40" t="50000" r="16624" b="19300"/>
          <a:stretch/>
        </p:blipFill>
        <p:spPr>
          <a:xfrm>
            <a:off x="5137533" y="3826934"/>
            <a:ext cx="6692249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348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25671-19FB-488B-8EF4-93E58C97F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VIII. Program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CB048-3686-4EFF-A102-8510457E7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/>
              <a:t>Program 2: A program that reads a set of a paragraph of 6 sentences from a file into memory. It prints the sentences on the console printer. It then asks the user for a word. It searches the paragraph to see if it contains the word. If so, it prints out the word, the sentence number, and the word number in the sentence.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017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A21DC-7620-48E5-9FE8-A76A20991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Viii. Program 2(CONT.)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0E6A7A-25A8-4D44-B88B-C262793630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918" t="14831" r="16352" b="40679"/>
          <a:stretch/>
        </p:blipFill>
        <p:spPr>
          <a:xfrm>
            <a:off x="6330633" y="2248677"/>
            <a:ext cx="5556567" cy="36855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9F33E2-E126-49AC-8E11-92E8129D5094}"/>
              </a:ext>
            </a:extLst>
          </p:cNvPr>
          <p:cNvSpPr txBox="1"/>
          <p:nvPr/>
        </p:nvSpPr>
        <p:spPr>
          <a:xfrm>
            <a:off x="970384" y="1716830"/>
            <a:ext cx="4982547" cy="4756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To run program 2: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Make sure IPL button was pressed to initialize all registers and memory.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Press Start button on Program 2 panel.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A paragraph of 6 sentences will be displayed on message screen.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You will be prompted to enter a word you would like to find on the paragraph on the keyboard screen below the message screen.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dirty="0"/>
              <a:t> After enter the word to find, hit Find button to find the word.</a:t>
            </a:r>
          </a:p>
        </p:txBody>
      </p:sp>
    </p:spTree>
    <p:extLst>
      <p:ext uri="{BB962C8B-B14F-4D97-AF65-F5344CB8AC3E}">
        <p14:creationId xmlns:p14="http://schemas.microsoft.com/office/powerpoint/2010/main" val="2924229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67CA2-B622-4F71-858B-4A570EB2F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b="1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BA3CA-7D15-401C-BAEF-DA9BD2608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122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4CFED-1E53-4772-A8F3-44F830CD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Simulator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08677-7859-4C45-8D9A-B49A79F9E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On this version, we use new User Interface for easy of use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Please read through user manual to make the best out of our simulator</a:t>
            </a:r>
          </a:p>
        </p:txBody>
      </p:sp>
    </p:spTree>
    <p:extLst>
      <p:ext uri="{BB962C8B-B14F-4D97-AF65-F5344CB8AC3E}">
        <p14:creationId xmlns:p14="http://schemas.microsoft.com/office/powerpoint/2010/main" val="178759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DB4D7-4AD6-4943-BBF4-0C7CB15ED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</a:t>
            </a:r>
            <a:r>
              <a:rPr lang="en-US" dirty="0"/>
              <a:t>. Start the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EEE3F-AA48-4444-915D-EFAA33572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1284288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dirty="0"/>
              <a:t>Please navigate to CSCI 6461 Spring 2019 3.1 and look for .Jar file</a:t>
            </a:r>
          </a:p>
          <a:p>
            <a:pPr marL="0" indent="0">
              <a:buNone/>
            </a:pPr>
            <a:r>
              <a:rPr lang="en-US" sz="2000" i="1" dirty="0"/>
              <a:t>Alternative way is CSCI 6461 Spring 2019 3.1/</a:t>
            </a:r>
            <a:r>
              <a:rPr lang="en-US" sz="2000" i="1" dirty="0" err="1"/>
              <a:t>src</a:t>
            </a:r>
            <a:r>
              <a:rPr lang="en-US" sz="2000" i="1" dirty="0"/>
              <a:t>/GUI/FrontEnd.java and Run the program from here.</a:t>
            </a:r>
          </a:p>
          <a:p>
            <a:pPr marL="0" indent="0">
              <a:buNone/>
            </a:pPr>
            <a:endParaRPr lang="en-US" sz="2000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D34B1E-F95C-424C-8FD3-D324177453EB}"/>
              </a:ext>
            </a:extLst>
          </p:cNvPr>
          <p:cNvPicPr/>
          <p:nvPr/>
        </p:nvPicPr>
        <p:blipFill rotWithShape="1">
          <a:blip r:embed="rId2"/>
          <a:srcRect l="1230" t="5924" r="51261" b="27781"/>
          <a:stretch/>
        </p:blipFill>
        <p:spPr bwMode="auto">
          <a:xfrm>
            <a:off x="1927383" y="3077019"/>
            <a:ext cx="8337233" cy="32725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88BA9B-A4E9-4A7E-B23E-A5914B3AEB80}"/>
              </a:ext>
            </a:extLst>
          </p:cNvPr>
          <p:cNvSpPr txBox="1"/>
          <p:nvPr/>
        </p:nvSpPr>
        <p:spPr>
          <a:xfrm>
            <a:off x="763745" y="4018335"/>
            <a:ext cx="1114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window in appear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028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E548D-2A90-4BDA-9191-246CB311C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ii. To start the 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5275C-E517-4A7C-8058-BB84D3F72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6651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Please click on IPL to initialize all registers and memory location.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C9AFD7-51C0-42EB-9355-6C89CB3C47DE}"/>
              </a:ext>
            </a:extLst>
          </p:cNvPr>
          <p:cNvPicPr/>
          <p:nvPr/>
        </p:nvPicPr>
        <p:blipFill rotWithShape="1">
          <a:blip r:embed="rId2"/>
          <a:srcRect l="1230" t="5924" r="51261" b="27781"/>
          <a:stretch/>
        </p:blipFill>
        <p:spPr bwMode="auto">
          <a:xfrm>
            <a:off x="1498758" y="3067049"/>
            <a:ext cx="8337233" cy="32725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9CB2256-4543-4FAF-B117-5A214DB9C091}"/>
              </a:ext>
            </a:extLst>
          </p:cNvPr>
          <p:cNvSpPr/>
          <p:nvPr/>
        </p:nvSpPr>
        <p:spPr>
          <a:xfrm>
            <a:off x="1395412" y="3117406"/>
            <a:ext cx="933451" cy="613153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091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38185F8-B359-48C2-9133-D3E9B471E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4BAB2BF-E06F-452F-9555-5161F20A1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EA140413-779F-45FC-A7D4-888962D88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128E27D-EBE3-4D24-8190-E48CAC4F9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8313CEF-611E-4F21-B313-660A61807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36F20F81-347E-4757-92FB-23F7686EC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616577A-1589-4BC9-A351-1831254C6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68D697D8-870E-458B-B50A-E6F0CB3D3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C82DCFD4-2825-4793-A077-44AED1321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28D5AB66-B896-4360-8F6B-84E3F6972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A99009BA-B05D-42F4-A734-6197BD38E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D079F75E-4A3A-46DC-8172-CBC1B76AA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B9999D50-F32A-4C25-A04E-C692964AD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B7DA015-73CB-4C8D-AB85-8AE37791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C150CD40-1655-4A8D-B80A-C798FDCA8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01DEDE74-105E-4FEC-971F-84ACBB1B3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97072102-9BA0-4BD1-9C8A-D39A5AF39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E7A55451-B5BF-4D06-977D-3401A1756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9DC0DCDD-04C6-45DC-AAC1-9204E956C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1D725CC2-0CE9-43C9-8D5E-03887FD5D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1BFC139-20A1-4E5E-8DB1-BBDC67E21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D2A82AD-E598-4BBF-AA25-8D845F909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4EEF8047-1328-47DF-ACA8-9F4C5223C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1F372141-C46A-4201-8ECD-31BABD99D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5CCAAB7A-E85C-4C06-8338-38031C3F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43B6C669-E0C4-4985-8FEB-5CCEAB804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13304268-5D80-466E-BA64-EA1814E40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59730C8-8822-4C3F-B01E-2CC73DA2D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BDA7D07-DA46-4990-8D19-297E243C5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B0FDEEE6-094A-4C56-B5C3-DEDEFC5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C9A3BD1C-94CE-47A6-B8CC-2BD21876A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1D509EAF-E15A-4A44-95B8-2B043001D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4E6C2D7C-F48D-4DCE-AED5-50F4A125B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A8318A48-B5E5-471F-B69C-F07672A37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E59DA71C-1159-4B54-A711-934E7DD3F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088C9875-0ECF-42EC-9A30-240AE6D8C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6325AF52-39B7-4C52-88C1-C858CCCFD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38C1EBA8-6FFE-4FA6-A223-D0501AADC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1A68F736-4387-4999-9553-3684A458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180136B4-CBA8-4DF3-AAA4-B1A934CA8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323310B6-69CC-412E-9360-90B8261A9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08AE3764-70E9-407F-9E56-F922116E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1D026FAB-2193-4032-8D43-CE80F147D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A70B55A9-3417-41E4-B289-A484963C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25E51F71-4D7D-4BD8-9570-74082BA0F4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73BF7265-7569-4156-B426-EA682DA41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3A748DD1-37AF-4ED8-951E-F0A682CD76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08689BA6-10A1-45BC-B587-B870A0CBB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277FC6E5-64F4-40DD-955F-750F374A8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81D54CA6-CF50-405D-B6B8-A81991373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6A3D2087-0FAF-4906-AFB3-5E607C5E0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9913DB8C-3F4A-4940-B31B-6F656B2FC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D6FA6142-7410-4E17-8ACA-8BEE5F9F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2BFAE1A6-7321-44E3-B8CA-A9A8E0D4B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C9ED404F-49F0-4F47-B09C-D3BEC3F36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E7528D28-EDFF-4402-B78A-A3DE270A3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56E402-8F72-425C-872E-D1B349C36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iii. To set values for any register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1D432-C369-47BC-B457-FC2D9BA01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4" y="5443368"/>
            <a:ext cx="8791575" cy="86599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 dirty="0"/>
              <a:t>Choose any bit that you would like to set to 1, any bit that is not chosen is consider 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F1D500-AD8F-4C5A-BAE5-46FEC073D0E4}"/>
              </a:ext>
            </a:extLst>
          </p:cNvPr>
          <p:cNvPicPr/>
          <p:nvPr/>
        </p:nvPicPr>
        <p:blipFill rotWithShape="1">
          <a:blip r:embed="rId4"/>
          <a:srcRect l="1390" t="13878" r="79625" b="80406"/>
          <a:stretch/>
        </p:blipFill>
        <p:spPr bwMode="auto">
          <a:xfrm>
            <a:off x="811214" y="2181059"/>
            <a:ext cx="10510059" cy="8939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Arrow: Up 4">
            <a:extLst>
              <a:ext uri="{FF2B5EF4-FFF2-40B4-BE49-F238E27FC236}">
                <a16:creationId xmlns:a16="http://schemas.microsoft.com/office/drawing/2014/main" id="{C79B4EB7-8E09-411E-8842-43E1781B82A9}"/>
              </a:ext>
            </a:extLst>
          </p:cNvPr>
          <p:cNvSpPr/>
          <p:nvPr/>
        </p:nvSpPr>
        <p:spPr>
          <a:xfrm flipV="1">
            <a:off x="4891492" y="1375320"/>
            <a:ext cx="190500" cy="693904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Arrow: Up 112">
            <a:extLst>
              <a:ext uri="{FF2B5EF4-FFF2-40B4-BE49-F238E27FC236}">
                <a16:creationId xmlns:a16="http://schemas.microsoft.com/office/drawing/2014/main" id="{A81ADC10-4F51-42C4-B523-3F2453BD1AE0}"/>
              </a:ext>
            </a:extLst>
          </p:cNvPr>
          <p:cNvSpPr/>
          <p:nvPr/>
        </p:nvSpPr>
        <p:spPr>
          <a:xfrm flipV="1">
            <a:off x="7493000" y="1382713"/>
            <a:ext cx="190500" cy="693904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AA9D93-90BD-46DF-9EA8-580910427AD0}"/>
              </a:ext>
            </a:extLst>
          </p:cNvPr>
          <p:cNvSpPr txBox="1"/>
          <p:nvPr/>
        </p:nvSpPr>
        <p:spPr>
          <a:xfrm>
            <a:off x="4216400" y="784225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 bit to 0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9B6C50E2-7270-43C6-8DB9-CDA402325ED5}"/>
              </a:ext>
            </a:extLst>
          </p:cNvPr>
          <p:cNvSpPr txBox="1"/>
          <p:nvPr/>
        </p:nvSpPr>
        <p:spPr>
          <a:xfrm>
            <a:off x="6931026" y="855886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 bit to 1</a:t>
            </a:r>
          </a:p>
        </p:txBody>
      </p:sp>
    </p:spTree>
    <p:extLst>
      <p:ext uri="{BB962C8B-B14F-4D97-AF65-F5344CB8AC3E}">
        <p14:creationId xmlns:p14="http://schemas.microsoft.com/office/powerpoint/2010/main" val="1037238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38185F8-B359-48C2-9133-D3E9B471E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4BAB2BF-E06F-452F-9555-5161F20A1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EA140413-779F-45FC-A7D4-888962D88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128E27D-EBE3-4D24-8190-E48CAC4F9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8313CEF-611E-4F21-B313-660A61807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36F20F81-347E-4757-92FB-23F7686EC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616577A-1589-4BC9-A351-1831254C6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68D697D8-870E-458B-B50A-E6F0CB3D3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C82DCFD4-2825-4793-A077-44AED1321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28D5AB66-B896-4360-8F6B-84E3F6972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A99009BA-B05D-42F4-A734-6197BD38E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D079F75E-4A3A-46DC-8172-CBC1B76AA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B9999D50-F32A-4C25-A04E-C692964AD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B7DA015-73CB-4C8D-AB85-8AE37791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C150CD40-1655-4A8D-B80A-C798FDCA8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01DEDE74-105E-4FEC-971F-84ACBB1B3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97072102-9BA0-4BD1-9C8A-D39A5AF39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E7A55451-B5BF-4D06-977D-3401A1756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9DC0DCDD-04C6-45DC-AAC1-9204E956C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1D725CC2-0CE9-43C9-8D5E-03887FD5D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1BFC139-20A1-4E5E-8DB1-BBDC67E21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D2A82AD-E598-4BBF-AA25-8D845F909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4EEF8047-1328-47DF-ACA8-9F4C5223C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1F372141-C46A-4201-8ECD-31BABD99D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5CCAAB7A-E85C-4C06-8338-38031C3F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43B6C669-E0C4-4985-8FEB-5CCEAB804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13304268-5D80-466E-BA64-EA1814E40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59730C8-8822-4C3F-B01E-2CC73DA2D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BDA7D07-DA46-4990-8D19-297E243C5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B0FDEEE6-094A-4C56-B5C3-DEDEFC5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C9A3BD1C-94CE-47A6-B8CC-2BD21876A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1D509EAF-E15A-4A44-95B8-2B043001D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4E6C2D7C-F48D-4DCE-AED5-50F4A125B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A8318A48-B5E5-471F-B69C-F07672A37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E59DA71C-1159-4B54-A711-934E7DD3F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088C9875-0ECF-42EC-9A30-240AE6D8C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6325AF52-39B7-4C52-88C1-C858CCCFD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38C1EBA8-6FFE-4FA6-A223-D0501AADC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1A68F736-4387-4999-9553-3684A458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180136B4-CBA8-4DF3-AAA4-B1A934CA8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323310B6-69CC-412E-9360-90B8261A9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08AE3764-70E9-407F-9E56-F922116E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1D026FAB-2193-4032-8D43-CE80F147D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A70B55A9-3417-41E4-B289-A484963C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25E51F71-4D7D-4BD8-9570-74082BA0F4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73BF7265-7569-4156-B426-EA682DA41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3A748DD1-37AF-4ED8-951E-F0A682CD76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08689BA6-10A1-45BC-B587-B870A0CBB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277FC6E5-64F4-40DD-955F-750F374A8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81D54CA6-CF50-405D-B6B8-A81991373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6A3D2087-0FAF-4906-AFB3-5E607C5E0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9913DB8C-3F4A-4940-B31B-6F656B2FC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D6FA6142-7410-4E17-8ACA-8BEE5F9F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2BFAE1A6-7321-44E3-B8CA-A9A8E0D4B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C9ED404F-49F0-4F47-B09C-D3BEC3F36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E7528D28-EDFF-4402-B78A-A3DE270A3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F04AE81-2437-48E7-9019-AAD7A5885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iii. To set values for any register(</a:t>
            </a:r>
            <a:r>
              <a:rPr lang="en-US" sz="4400" dirty="0" err="1"/>
              <a:t>cont</a:t>
            </a:r>
            <a:r>
              <a:rPr lang="en-US" sz="44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F385A-59D4-40AA-AB6D-64A725193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4" y="5443368"/>
            <a:ext cx="8791575" cy="86599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 dirty="0"/>
              <a:t>Hit button of register you would like to set value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5E76D1-36F9-48E2-9BB3-BF574C055C4B}"/>
              </a:ext>
            </a:extLst>
          </p:cNvPr>
          <p:cNvPicPr/>
          <p:nvPr/>
        </p:nvPicPr>
        <p:blipFill rotWithShape="1">
          <a:blip r:embed="rId4"/>
          <a:srcRect l="1390" t="13878" r="79625" b="80406"/>
          <a:stretch/>
        </p:blipFill>
        <p:spPr bwMode="auto">
          <a:xfrm>
            <a:off x="811378" y="2156184"/>
            <a:ext cx="10966284" cy="93273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6" name="Oval 65">
            <a:extLst>
              <a:ext uri="{FF2B5EF4-FFF2-40B4-BE49-F238E27FC236}">
                <a16:creationId xmlns:a16="http://schemas.microsoft.com/office/drawing/2014/main" id="{8FC61DE4-903C-4017-86AA-BCA8C5296051}"/>
              </a:ext>
            </a:extLst>
          </p:cNvPr>
          <p:cNvSpPr/>
          <p:nvPr/>
        </p:nvSpPr>
        <p:spPr>
          <a:xfrm>
            <a:off x="2351089" y="2271713"/>
            <a:ext cx="2424111" cy="932733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Arrow: Up 66">
            <a:extLst>
              <a:ext uri="{FF2B5EF4-FFF2-40B4-BE49-F238E27FC236}">
                <a16:creationId xmlns:a16="http://schemas.microsoft.com/office/drawing/2014/main" id="{204D11AD-F9EA-491D-BCA8-A40721225DD2}"/>
              </a:ext>
            </a:extLst>
          </p:cNvPr>
          <p:cNvSpPr/>
          <p:nvPr/>
        </p:nvSpPr>
        <p:spPr>
          <a:xfrm flipV="1">
            <a:off x="3563144" y="1230856"/>
            <a:ext cx="190500" cy="693904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5EEC70E-9E6C-4834-AC3F-DF3781B4995A}"/>
              </a:ext>
            </a:extLst>
          </p:cNvPr>
          <p:cNvSpPr txBox="1"/>
          <p:nvPr/>
        </p:nvSpPr>
        <p:spPr>
          <a:xfrm>
            <a:off x="3879058" y="441600"/>
            <a:ext cx="1371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button when finish setting for this register</a:t>
            </a:r>
          </a:p>
        </p:txBody>
      </p:sp>
    </p:spTree>
    <p:extLst>
      <p:ext uri="{BB962C8B-B14F-4D97-AF65-F5344CB8AC3E}">
        <p14:creationId xmlns:p14="http://schemas.microsoft.com/office/powerpoint/2010/main" val="3362617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4AE81-2437-48E7-9019-AAD7A5885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iii. To set values for any register(</a:t>
            </a:r>
            <a:r>
              <a:rPr lang="en-US" sz="4400" dirty="0" err="1"/>
              <a:t>cont</a:t>
            </a:r>
            <a:r>
              <a:rPr lang="en-US" sz="44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F385A-59D4-40AA-AB6D-64A725193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4" y="5443368"/>
            <a:ext cx="8791575" cy="865991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 updated value (in binaries) will be displayed on the text box next to each line</a:t>
            </a:r>
            <a:endParaRPr lang="en-US" sz="2000" cap="all" dirty="0">
              <a:solidFill>
                <a:schemeClr val="accent2"/>
              </a:solidFill>
            </a:endParaRPr>
          </a:p>
        </p:txBody>
      </p:sp>
      <p:sp>
        <p:nvSpPr>
          <p:cNvPr id="67" name="Arrow: Up 66">
            <a:extLst>
              <a:ext uri="{FF2B5EF4-FFF2-40B4-BE49-F238E27FC236}">
                <a16:creationId xmlns:a16="http://schemas.microsoft.com/office/drawing/2014/main" id="{204D11AD-F9EA-491D-BCA8-A40721225DD2}"/>
              </a:ext>
            </a:extLst>
          </p:cNvPr>
          <p:cNvSpPr/>
          <p:nvPr/>
        </p:nvSpPr>
        <p:spPr>
          <a:xfrm flipV="1">
            <a:off x="9469438" y="1462372"/>
            <a:ext cx="190500" cy="693904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5EEC70E-9E6C-4834-AC3F-DF3781B4995A}"/>
              </a:ext>
            </a:extLst>
          </p:cNvPr>
          <p:cNvSpPr txBox="1"/>
          <p:nvPr/>
        </p:nvSpPr>
        <p:spPr>
          <a:xfrm>
            <a:off x="8082758" y="771282"/>
            <a:ext cx="21153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Updated value of register will be displayed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A6A22-DA5E-42A1-BC90-DE9F50C0F7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" t="16250" r="74167" b="80837"/>
          <a:stretch/>
        </p:blipFill>
        <p:spPr>
          <a:xfrm>
            <a:off x="809160" y="2594166"/>
            <a:ext cx="10573680" cy="415734"/>
          </a:xfrm>
          <a:prstGeom prst="rect">
            <a:avLst/>
          </a:prstGeom>
        </p:spPr>
      </p:pic>
      <p:sp>
        <p:nvSpPr>
          <p:cNvPr id="66" name="Oval 65">
            <a:extLst>
              <a:ext uri="{FF2B5EF4-FFF2-40B4-BE49-F238E27FC236}">
                <a16:creationId xmlns:a16="http://schemas.microsoft.com/office/drawing/2014/main" id="{8FC61DE4-903C-4017-86AA-BCA8C5296051}"/>
              </a:ext>
            </a:extLst>
          </p:cNvPr>
          <p:cNvSpPr/>
          <p:nvPr/>
        </p:nvSpPr>
        <p:spPr>
          <a:xfrm>
            <a:off x="8434389" y="2335666"/>
            <a:ext cx="2424111" cy="932733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738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38185F8-B359-48C2-9133-D3E9B471E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4BAB2BF-E06F-452F-9555-5161F20A1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EA140413-779F-45FC-A7D4-888962D88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128E27D-EBE3-4D24-8190-E48CAC4F9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88313CEF-611E-4F21-B313-660A61807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36F20F81-347E-4757-92FB-23F7686EC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2616577A-1589-4BC9-A351-1831254C6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8D697D8-870E-458B-B50A-E6F0CB3D3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C82DCFD4-2825-4793-A077-44AED1321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28D5AB66-B896-4360-8F6B-84E3F6972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99009BA-B05D-42F4-A734-6197BD38E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D079F75E-4A3A-46DC-8172-CBC1B76AA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B9999D50-F32A-4C25-A04E-C692964AD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CB7DA015-73CB-4C8D-AB85-8AE37791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C150CD40-1655-4A8D-B80A-C798FDCA8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01DEDE74-105E-4FEC-971F-84ACBB1B3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97072102-9BA0-4BD1-9C8A-D39A5AF39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E7A55451-B5BF-4D06-977D-3401A1756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9DC0DCDD-04C6-45DC-AAC1-9204E956C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1D725CC2-0CE9-43C9-8D5E-03887FD5D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C1BFC139-20A1-4E5E-8DB1-BBDC67E21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DD2A82AD-E598-4BBF-AA25-8D845F909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4EEF8047-1328-47DF-ACA8-9F4C5223C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1F372141-C46A-4201-8ECD-31BABD99D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CCAAB7A-E85C-4C06-8338-38031C3F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43B6C669-E0C4-4985-8FEB-5CCEAB804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13304268-5D80-466E-BA64-EA1814E40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159730C8-8822-4C3F-B01E-2CC73DA2D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3BDA7D07-DA46-4990-8D19-297E243C5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B0FDEEE6-094A-4C56-B5C3-DEDEFC5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C9A3BD1C-94CE-47A6-B8CC-2BD21876A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1D509EAF-E15A-4A44-95B8-2B043001D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4E6C2D7C-F48D-4DCE-AED5-50F4A125B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A8318A48-B5E5-471F-B69C-F07672A37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E59DA71C-1159-4B54-A711-934E7DD3F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088C9875-0ECF-42EC-9A30-240AE6D8C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6325AF52-39B7-4C52-88C1-C858CCCFD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38C1EBA8-6FFE-4FA6-A223-D0501AADC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1A68F736-4387-4999-9553-3684A458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180136B4-CBA8-4DF3-AAA4-B1A934CA8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323310B6-69CC-412E-9360-90B8261A9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08AE3764-70E9-407F-9E56-F922116E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1D026FAB-2193-4032-8D43-CE80F147D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A70B55A9-3417-41E4-B289-A484963C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25E51F71-4D7D-4BD8-9570-74082BA0F4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73BF7265-7569-4156-B426-EA682DA41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3A748DD1-37AF-4ED8-951E-F0A682CD76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08689BA6-10A1-45BC-B587-B870A0CBB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277FC6E5-64F4-40DD-955F-750F374A8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81D54CA6-CF50-405D-B6B8-A81991373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6A3D2087-0FAF-4906-AFB3-5E607C5E0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9913DB8C-3F4A-4940-B31B-6F656B2FC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D6FA6142-7410-4E17-8ACA-8BEE5F9F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2BFAE1A6-7321-44E3-B8CA-A9A8E0D4B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C9ED404F-49F0-4F47-B09C-D3BEC3F36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E7528D28-EDFF-4402-B78A-A3DE270A3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765EAC0-A4B5-4164-A677-FACC412A9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iV. Customize instruction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1466C-7B17-4209-B74A-5BF3AE926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4" y="5443368"/>
            <a:ext cx="8791575" cy="86599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 dirty="0"/>
              <a:t>For customized instruction, please use Custom Instruction button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150B57-2483-437C-A612-C57FAB730A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8" t="61731" r="73384" b="29215"/>
          <a:stretch/>
        </p:blipFill>
        <p:spPr>
          <a:xfrm>
            <a:off x="595313" y="2594146"/>
            <a:ext cx="10972146" cy="111743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ACA4CA-9BB3-4590-A490-684CF3A55C9A}"/>
              </a:ext>
            </a:extLst>
          </p:cNvPr>
          <p:cNvSpPr txBox="1"/>
          <p:nvPr/>
        </p:nvSpPr>
        <p:spPr>
          <a:xfrm>
            <a:off x="1247776" y="816892"/>
            <a:ext cx="20410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Click CUSTOM INSTRUCTION to send instruction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1AD9FC-5D7B-44B7-A223-2FD9D2927F79}"/>
              </a:ext>
            </a:extLst>
          </p:cNvPr>
          <p:cNvSpPr/>
          <p:nvPr/>
        </p:nvSpPr>
        <p:spPr>
          <a:xfrm>
            <a:off x="5394467" y="924817"/>
            <a:ext cx="11015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1. Set bits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F7A489C-246B-473B-8BD6-BF2EF0E11081}"/>
              </a:ext>
            </a:extLst>
          </p:cNvPr>
          <p:cNvSpPr/>
          <p:nvPr/>
        </p:nvSpPr>
        <p:spPr>
          <a:xfrm>
            <a:off x="3288833" y="2387505"/>
            <a:ext cx="5537668" cy="713224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Arrow: Up 66">
            <a:extLst>
              <a:ext uri="{FF2B5EF4-FFF2-40B4-BE49-F238E27FC236}">
                <a16:creationId xmlns:a16="http://schemas.microsoft.com/office/drawing/2014/main" id="{8345D158-61D9-4184-B7D4-FBE414818F4F}"/>
              </a:ext>
            </a:extLst>
          </p:cNvPr>
          <p:cNvSpPr/>
          <p:nvPr/>
        </p:nvSpPr>
        <p:spPr>
          <a:xfrm flipV="1">
            <a:off x="1852521" y="1728792"/>
            <a:ext cx="190500" cy="693904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Arrow: Up 67">
            <a:extLst>
              <a:ext uri="{FF2B5EF4-FFF2-40B4-BE49-F238E27FC236}">
                <a16:creationId xmlns:a16="http://schemas.microsoft.com/office/drawing/2014/main" id="{6A1E9290-09C2-4AE0-B347-7CC3781A44DE}"/>
              </a:ext>
            </a:extLst>
          </p:cNvPr>
          <p:cNvSpPr/>
          <p:nvPr/>
        </p:nvSpPr>
        <p:spPr>
          <a:xfrm flipV="1">
            <a:off x="5945259" y="1534949"/>
            <a:ext cx="190500" cy="693904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A0BDA0-A833-4FB8-90FB-A8465B5F18C9}"/>
              </a:ext>
            </a:extLst>
          </p:cNvPr>
          <p:cNvSpPr/>
          <p:nvPr/>
        </p:nvSpPr>
        <p:spPr>
          <a:xfrm>
            <a:off x="1051534" y="2466134"/>
            <a:ext cx="1884362" cy="713224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222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38185F8-B359-48C2-9133-D3E9B471E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4BAB2BF-E06F-452F-9555-5161F20A1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EA140413-779F-45FC-A7D4-888962D88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128E27D-EBE3-4D24-8190-E48CAC4F9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8313CEF-611E-4F21-B313-660A61807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36F20F81-347E-4757-92FB-23F7686EC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616577A-1589-4BC9-A351-1831254C6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68D697D8-870E-458B-B50A-E6F0CB3D3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C82DCFD4-2825-4793-A077-44AED1321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28D5AB66-B896-4360-8F6B-84E3F6972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A99009BA-B05D-42F4-A734-6197BD38E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D079F75E-4A3A-46DC-8172-CBC1B76AA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B9999D50-F32A-4C25-A04E-C692964AD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B7DA015-73CB-4C8D-AB85-8AE37791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C150CD40-1655-4A8D-B80A-C798FDCA8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01DEDE74-105E-4FEC-971F-84ACBB1B3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97072102-9BA0-4BD1-9C8A-D39A5AF39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E7A55451-B5BF-4D06-977D-3401A1756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9DC0DCDD-04C6-45DC-AAC1-9204E956C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1D725CC2-0CE9-43C9-8D5E-03887FD5D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1BFC139-20A1-4E5E-8DB1-BBDC67E21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D2A82AD-E598-4BBF-AA25-8D845F909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4EEF8047-1328-47DF-ACA8-9F4C5223C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1F372141-C46A-4201-8ECD-31BABD99D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5CCAAB7A-E85C-4C06-8338-38031C3F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43B6C669-E0C4-4985-8FEB-5CCEAB804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13304268-5D80-466E-BA64-EA1814E40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59730C8-8822-4C3F-B01E-2CC73DA2D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BDA7D07-DA46-4990-8D19-297E243C5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B0FDEEE6-094A-4C56-B5C3-DEDEFC5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C9A3BD1C-94CE-47A6-B8CC-2BD21876A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1D509EAF-E15A-4A44-95B8-2B043001D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4E6C2D7C-F48D-4DCE-AED5-50F4A125B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A8318A48-B5E5-471F-B69C-F07672A37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E59DA71C-1159-4B54-A711-934E7DD3F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088C9875-0ECF-42EC-9A30-240AE6D8C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6325AF52-39B7-4C52-88C1-C858CCCFD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38C1EBA8-6FFE-4FA6-A223-D0501AADC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1A68F736-4387-4999-9553-3684A458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180136B4-CBA8-4DF3-AAA4-B1A934CA8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323310B6-69CC-412E-9360-90B8261A9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08AE3764-70E9-407F-9E56-F922116E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1D026FAB-2193-4032-8D43-CE80F147D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A70B55A9-3417-41E4-B289-A484963C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25E51F71-4D7D-4BD8-9570-74082BA0F4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73BF7265-7569-4156-B426-EA682DA41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3A748DD1-37AF-4ED8-951E-F0A682CD76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08689BA6-10A1-45BC-B587-B870A0CBB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277FC6E5-64F4-40DD-955F-750F374A8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81D54CA6-CF50-405D-B6B8-A81991373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6A3D2087-0FAF-4906-AFB3-5E607C5E0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9913DB8C-3F4A-4940-B31B-6F656B2FC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D6FA6142-7410-4E17-8ACA-8BEE5F9F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2BFAE1A6-7321-44E3-B8CA-A9A8E0D4B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C9ED404F-49F0-4F47-B09C-D3BEC3F36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E7528D28-EDFF-4402-B78A-A3DE270A3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71B11E-BD5F-4E30-A359-6BAEAAD28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v. Screen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61AC6-FF84-4AA0-BA59-8CE3DE8CE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4" y="5443368"/>
            <a:ext cx="8791575" cy="86599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 dirty="0"/>
              <a:t>Our scrollable output screen will show what is running behind the </a:t>
            </a:r>
            <a:r>
              <a:rPr lang="en-US" sz="2000" cap="all" dirty="0" err="1"/>
              <a:t>scence</a:t>
            </a:r>
            <a:r>
              <a:rPr lang="en-US" sz="2000" cap="all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AD5C9E-CA71-4B14-8FE6-5288478A46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643" t="7909" r="7623" b="44397"/>
          <a:stretch/>
        </p:blipFill>
        <p:spPr>
          <a:xfrm>
            <a:off x="3675858" y="388840"/>
            <a:ext cx="4673599" cy="427364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3FB6A2-AC5C-417F-A9AC-5EAE0DC02C7C}"/>
              </a:ext>
            </a:extLst>
          </p:cNvPr>
          <p:cNvSpPr txBox="1"/>
          <p:nvPr/>
        </p:nvSpPr>
        <p:spPr>
          <a:xfrm>
            <a:off x="8730455" y="1144498"/>
            <a:ext cx="1861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instructions call, Set bit, and message will be displayed here</a:t>
            </a:r>
          </a:p>
        </p:txBody>
      </p:sp>
      <p:sp>
        <p:nvSpPr>
          <p:cNvPr id="66" name="Arrow: Up 65">
            <a:extLst>
              <a:ext uri="{FF2B5EF4-FFF2-40B4-BE49-F238E27FC236}">
                <a16:creationId xmlns:a16="http://schemas.microsoft.com/office/drawing/2014/main" id="{699EC8D9-FC5A-455D-BDC3-CA737D5FD39F}"/>
              </a:ext>
            </a:extLst>
          </p:cNvPr>
          <p:cNvSpPr/>
          <p:nvPr/>
        </p:nvSpPr>
        <p:spPr>
          <a:xfrm rot="5400000" flipV="1">
            <a:off x="9316951" y="1592174"/>
            <a:ext cx="250031" cy="1661496"/>
          </a:xfrm>
          <a:prstGeom prst="up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75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566</Words>
  <Application>Microsoft Office PowerPoint</Application>
  <PresentationFormat>Widescreen</PresentationFormat>
  <Paragraphs>59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Tw Cen MT</vt:lpstr>
      <vt:lpstr>Circuit</vt:lpstr>
      <vt:lpstr>CSCI 6461 SPRING 2019 SIMULATOR version 3.1</vt:lpstr>
      <vt:lpstr>Simulator instruction</vt:lpstr>
      <vt:lpstr>i. Start the program</vt:lpstr>
      <vt:lpstr>ii. To start the computer</vt:lpstr>
      <vt:lpstr>iii. To set values for any register</vt:lpstr>
      <vt:lpstr>iii. To set values for any register(cont)</vt:lpstr>
      <vt:lpstr>iii. To set values for any register(cont)</vt:lpstr>
      <vt:lpstr>iV. Customize instruction</vt:lpstr>
      <vt:lpstr>v. Screen output</vt:lpstr>
      <vt:lpstr>vi. Keyboard</vt:lpstr>
      <vt:lpstr>vii. Program i</vt:lpstr>
      <vt:lpstr>vii. Program I (cont.)</vt:lpstr>
      <vt:lpstr>VIII. Program 2</vt:lpstr>
      <vt:lpstr>Viii. Program 2(CONT.)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6461 SPRING 2019 SIMULATOR version 2.2</dc:title>
  <dc:creator>Gia Do</dc:creator>
  <cp:lastModifiedBy>Gia Do</cp:lastModifiedBy>
  <cp:revision>6</cp:revision>
  <dcterms:created xsi:type="dcterms:W3CDTF">2019-03-03T21:56:24Z</dcterms:created>
  <dcterms:modified xsi:type="dcterms:W3CDTF">2019-03-28T19:04:08Z</dcterms:modified>
</cp:coreProperties>
</file>